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64" r:id="rId4"/>
    <p:sldId id="273" r:id="rId5"/>
    <p:sldId id="271" r:id="rId6"/>
    <p:sldId id="272" r:id="rId7"/>
    <p:sldId id="276" r:id="rId8"/>
    <p:sldId id="274" r:id="rId9"/>
    <p:sldId id="277" r:id="rId10"/>
    <p:sldId id="275" r:id="rId11"/>
    <p:sldId id="257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37B53-D81B-E487-9395-76BCA28F9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040C60-BD0F-F7A6-A4E7-EEFCDC63B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F0C0CD-171D-AA87-C951-F137F3802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FEE66D-B395-0D5F-94BD-F80C324F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26E0F-01AE-0F1F-B97E-96876776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782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37167-1C28-0EF3-E29A-F1CE826C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2ED56C-A5A9-29E3-EBE3-7FD3F2782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F9583-0C38-9757-9980-B77DC50F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F7F5C7-2D00-C921-E64B-6747BA97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15820-D5F3-0BE7-B71A-94E02B75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33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8EDFFC-C153-254C-26E7-6897A408D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AE98ED-3ED0-5E42-4642-08F4B8B1E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8DC6BC-9369-CA0A-DF7D-23050186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08C084-D535-D099-32E2-90C46A651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C69877-4026-0A11-CD95-A53A28D7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90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149AD-96C3-7528-C0E1-E49BFE72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6F75A-39BE-5AEC-D54F-C0AA668B9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0F085E-46A4-FE93-05E7-AF12BCDF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7B477A-A029-5CB4-2AE9-92DD54228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76BBAF-2B68-0526-CC0E-525316BE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70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17FD3-A37F-75A9-81AD-86CE6D27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EF2CD0-9222-E348-CB80-3BCB927DC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4FCFC-6E98-3324-584D-388168300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CA50ED-EC77-5B39-C844-828FBB763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3F3D9-A947-4248-1587-43BBB1B3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2446E-2369-02EF-1694-8892A64AA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A66219-0F60-B330-05F2-F091CB73B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85A1EE-FB0F-C3E6-A5D3-AEC746B70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5617D7-A29B-FF2A-31FA-1127DC62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12E174-BD11-0210-B0D2-EA43C315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FA0C22-21C3-6669-A06B-EB24244E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7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708C0-3965-9BC2-1A05-31DB139A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D58FBB-0197-6962-D515-50231E083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0194F1-D003-A287-B085-6AF81106D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1D134A-8735-3567-1746-A05B85D51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A190F9-596F-60F9-A096-E1F41CBCA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76A2E7-F80F-71A1-262B-93109E05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AC920B-0EE2-C1BF-6AF2-2D160176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8387D4-1785-3848-3193-591A01D6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00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443AA-C891-67D2-1598-27F4BCADC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9AA49-452A-C931-8FCC-37B48403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0FE785-1935-B96B-C4FC-ECA3383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C98630-963A-D974-E58E-0F327ECC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93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9B4681-608C-A9FA-BF70-C5A9262CE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8A9E49-C47D-2AFF-AA78-31CC504A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561D24-F68C-133F-E073-527AE55D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428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7D5FA-9A0D-1B5E-65A3-3F6D9C930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6AE942-7B86-B793-443D-6DDA0611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D27286-0133-62B1-270D-377FD341A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B3F463-FAA2-6C24-7F77-D6039127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694F14-6637-6E4D-EC21-8C16D21A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CFF793-846C-190B-FA81-CCD57238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94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43911-AFBF-4B14-111E-FDC3FE580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A5FA12-BCB7-C37B-63EA-1E83E7AF5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6F725-6243-1ECF-7296-19F8BF374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7DD803-8E30-D617-3FB9-1E47C0FF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01DE6D-72FA-BBEA-A97C-41F423CF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27DA4B-70C7-2BB5-8F1E-28D3A0CB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25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5F6B6F-9511-02BE-F6B7-FBCEE00B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CC7E1-3521-A0D4-7762-A15756D34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6A5A04-AE6A-BEE9-90A7-3E7CB6053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CF4D-FA35-4D0D-AF36-BDABF8A7C7F6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841AB0-49FB-1632-470A-57CAADC37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9F7CF3-CDBA-98A5-B785-4BE64CE58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1A26B-CAFE-4984-B485-3BB2C2497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9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AC7A72-392E-B7B2-AA5F-2FC78AB48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49EB9A-EB13-720C-3F78-14AC743201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995BFE-0A27-8B73-57C5-668FEE7E7852}"/>
              </a:ext>
            </a:extLst>
          </p:cNvPr>
          <p:cNvSpPr/>
          <p:nvPr/>
        </p:nvSpPr>
        <p:spPr>
          <a:xfrm>
            <a:off x="4177846" y="2967335"/>
            <a:ext cx="3836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71489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B41466D-BF9E-626C-F3CA-BA78049FB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2" y="893921"/>
            <a:ext cx="5352796" cy="31370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D8CA50-055F-0101-93C6-9CFE6208988F}"/>
              </a:ext>
            </a:extLst>
          </p:cNvPr>
          <p:cNvSpPr txBox="1"/>
          <p:nvPr/>
        </p:nvSpPr>
        <p:spPr>
          <a:xfrm>
            <a:off x="4316452" y="480284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History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0FC90D-F2EE-A2EA-1D58-13A785497334}"/>
              </a:ext>
            </a:extLst>
          </p:cNvPr>
          <p:cNvSpPr txBox="1"/>
          <p:nvPr/>
        </p:nvSpPr>
        <p:spPr>
          <a:xfrm>
            <a:off x="6970302" y="48148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Works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B0FB74-19E4-C7EE-D635-6B783D2DD7A0}"/>
              </a:ext>
            </a:extLst>
          </p:cNvPr>
          <p:cNvSpPr txBox="1"/>
          <p:nvPr/>
        </p:nvSpPr>
        <p:spPr>
          <a:xfrm>
            <a:off x="6970302" y="559474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Hobbies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E2873ED-69B1-B121-6C42-D47279D0364E}"/>
              </a:ext>
            </a:extLst>
          </p:cNvPr>
          <p:cNvSpPr/>
          <p:nvPr/>
        </p:nvSpPr>
        <p:spPr>
          <a:xfrm>
            <a:off x="6305284" y="5574713"/>
            <a:ext cx="665018" cy="369332"/>
          </a:xfrm>
          <a:prstGeom prst="rightArrow">
            <a:avLst>
              <a:gd name="adj1" fmla="val 50000"/>
              <a:gd name="adj2" fmla="val 9251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7378A4-AC1C-5DEF-55A0-34B1EAD56280}"/>
              </a:ext>
            </a:extLst>
          </p:cNvPr>
          <p:cNvSpPr txBox="1"/>
          <p:nvPr/>
        </p:nvSpPr>
        <p:spPr>
          <a:xfrm>
            <a:off x="4313413" y="557471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Academic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69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9F0DFE1-C485-7357-B152-4B1946173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0" y="1000276"/>
            <a:ext cx="1785792" cy="4493491"/>
          </a:xfrm>
          <a:prstGeom prst="rect">
            <a:avLst/>
          </a:prstGeom>
        </p:spPr>
      </p:pic>
      <p:pic>
        <p:nvPicPr>
          <p:cNvPr id="8" name="视频号助手_3">
            <a:hlinkClick r:id="" action="ppaction://media"/>
            <a:extLst>
              <a:ext uri="{FF2B5EF4-FFF2-40B4-BE49-F238E27FC236}">
                <a16:creationId xmlns:a16="http://schemas.microsoft.com/office/drawing/2014/main" id="{32C3F162-AA3C-5CAF-38AA-7463D6C188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4947" y="1067966"/>
            <a:ext cx="2133491" cy="28446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B55AFF-AC76-DD8F-ACF4-D925F0A65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62" y="1067966"/>
            <a:ext cx="1896806" cy="23610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C90C01-9508-ADA2-F8B4-6DD73FEB87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04"/>
          <a:stretch/>
        </p:blipFill>
        <p:spPr>
          <a:xfrm>
            <a:off x="4618505" y="1088165"/>
            <a:ext cx="1981737" cy="23206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EECF5D5-E73B-3290-69B0-F3E884CA5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62" y="3428999"/>
            <a:ext cx="1896806" cy="26411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D82C9B-5BA8-F1E8-55DA-BC48F30204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05" y="3408801"/>
            <a:ext cx="1705934" cy="32142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E8ED1AE-3F0F-1A5D-A874-C54ACD70C7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7200" y="3966170"/>
            <a:ext cx="5015345" cy="27117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123D439-58B9-E9C7-8BEC-5163FCB2B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9309" y="1133128"/>
            <a:ext cx="2425831" cy="27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8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6AF41E-A919-0E4E-AE84-6D11AE8AB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36" y="2256126"/>
            <a:ext cx="2345748" cy="23457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0ACE6D-875C-CC2D-926F-0015A9258C2F}"/>
              </a:ext>
            </a:extLst>
          </p:cNvPr>
          <p:cNvSpPr/>
          <p:nvPr/>
        </p:nvSpPr>
        <p:spPr>
          <a:xfrm>
            <a:off x="6358012" y="2967335"/>
            <a:ext cx="30412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Wechat</a:t>
            </a:r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~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920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B41466D-BF9E-626C-F3CA-BA78049FB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2" y="893921"/>
            <a:ext cx="5352796" cy="31370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D8CA50-055F-0101-93C6-9CFE6208988F}"/>
              </a:ext>
            </a:extLst>
          </p:cNvPr>
          <p:cNvSpPr txBox="1"/>
          <p:nvPr/>
        </p:nvSpPr>
        <p:spPr>
          <a:xfrm>
            <a:off x="4316452" y="480284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History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0FC90D-F2EE-A2EA-1D58-13A785497334}"/>
              </a:ext>
            </a:extLst>
          </p:cNvPr>
          <p:cNvSpPr txBox="1"/>
          <p:nvPr/>
        </p:nvSpPr>
        <p:spPr>
          <a:xfrm>
            <a:off x="6970302" y="48148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Works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B0FB74-19E4-C7EE-D635-6B783D2DD7A0}"/>
              </a:ext>
            </a:extLst>
          </p:cNvPr>
          <p:cNvSpPr txBox="1"/>
          <p:nvPr/>
        </p:nvSpPr>
        <p:spPr>
          <a:xfrm>
            <a:off x="6970302" y="559474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Hobbies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E2873ED-69B1-B121-6C42-D47279D0364E}"/>
              </a:ext>
            </a:extLst>
          </p:cNvPr>
          <p:cNvSpPr/>
          <p:nvPr/>
        </p:nvSpPr>
        <p:spPr>
          <a:xfrm>
            <a:off x="3480447" y="4836049"/>
            <a:ext cx="665018" cy="369332"/>
          </a:xfrm>
          <a:prstGeom prst="rightArrow">
            <a:avLst>
              <a:gd name="adj1" fmla="val 50000"/>
              <a:gd name="adj2" fmla="val 9251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7378A4-AC1C-5DEF-55A0-34B1EAD56280}"/>
              </a:ext>
            </a:extLst>
          </p:cNvPr>
          <p:cNvSpPr txBox="1"/>
          <p:nvPr/>
        </p:nvSpPr>
        <p:spPr>
          <a:xfrm>
            <a:off x="4313413" y="557471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Academic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25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火影忍者手游攻略_火影忍者手游下载_火影忍者手游资讯_火影忍者手游礼包">
            <a:extLst>
              <a:ext uri="{FF2B5EF4-FFF2-40B4-BE49-F238E27FC236}">
                <a16:creationId xmlns:a16="http://schemas.microsoft.com/office/drawing/2014/main" id="{D11844C5-8A5E-30DF-EE0B-EAE2B0BEA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365" y="3429000"/>
            <a:ext cx="1551998" cy="15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海贼无双3 512x512经典圆型+通缉令图标[23P]下载_海贼无双3圆形图标下载_单机游戏下载大全中文版下载_3DM单机">
            <a:extLst>
              <a:ext uri="{FF2B5EF4-FFF2-40B4-BE49-F238E27FC236}">
                <a16:creationId xmlns:a16="http://schemas.microsoft.com/office/drawing/2014/main" id="{B5FC40B6-0691-27FE-B68D-1A70DC49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181" y="3429000"/>
            <a:ext cx="1551999" cy="155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华南理工大学- 维基百科，自由的百科全书">
            <a:extLst>
              <a:ext uri="{FF2B5EF4-FFF2-40B4-BE49-F238E27FC236}">
                <a16:creationId xmlns:a16="http://schemas.microsoft.com/office/drawing/2014/main" id="{FE17230B-2A05-6FC6-500E-371AF2448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29" y="3315565"/>
            <a:ext cx="1708726" cy="170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D676E9-4DCF-AFE7-8190-BD8A74F31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9" y="482886"/>
            <a:ext cx="1667108" cy="210531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E9E438D-DA15-B7A5-C598-26A15947EB80}"/>
              </a:ext>
            </a:extLst>
          </p:cNvPr>
          <p:cNvCxnSpPr/>
          <p:nvPr/>
        </p:nvCxnSpPr>
        <p:spPr>
          <a:xfrm>
            <a:off x="720436" y="5412509"/>
            <a:ext cx="10621819" cy="0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08F4D47-A660-D664-C6EE-58E40274A345}"/>
              </a:ext>
            </a:extLst>
          </p:cNvPr>
          <p:cNvSpPr txBox="1"/>
          <p:nvPr/>
        </p:nvSpPr>
        <p:spPr>
          <a:xfrm>
            <a:off x="1888892" y="2705663"/>
            <a:ext cx="166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I was thinner at that time……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27FCBE-34F7-7202-01A9-D51819463CC9}"/>
              </a:ext>
            </a:extLst>
          </p:cNvPr>
          <p:cNvSpPr txBox="1"/>
          <p:nvPr/>
        </p:nvSpPr>
        <p:spPr>
          <a:xfrm>
            <a:off x="4544291" y="628073"/>
            <a:ext cx="638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</a:rPr>
              <a:t>Pengcheng</a:t>
            </a:r>
            <a:r>
              <a:rPr lang="en-US" altLang="zh-CN" sz="3200" b="1" dirty="0">
                <a:solidFill>
                  <a:schemeClr val="bg1"/>
                </a:solidFill>
              </a:rPr>
              <a:t> Ding </a:t>
            </a:r>
            <a:r>
              <a:rPr lang="en-US" altLang="zh-CN" sz="2400" i="1" dirty="0">
                <a:solidFill>
                  <a:srgbClr val="FF0000"/>
                </a:solidFill>
              </a:rPr>
              <a:t>Dante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D85D4A-A33B-0D72-E988-79F46A0D0498}"/>
              </a:ext>
            </a:extLst>
          </p:cNvPr>
          <p:cNvSpPr txBox="1"/>
          <p:nvPr/>
        </p:nvSpPr>
        <p:spPr>
          <a:xfrm>
            <a:off x="4729018" y="1653309"/>
            <a:ext cx="5894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1998 -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UE4</a:t>
            </a:r>
            <a:r>
              <a:rPr lang="zh-CN" altLang="en-US" dirty="0">
                <a:solidFill>
                  <a:schemeClr val="bg1"/>
                </a:solidFill>
              </a:rPr>
              <a:t>√ </a:t>
            </a:r>
            <a:r>
              <a:rPr lang="en-US" altLang="zh-CN" dirty="0">
                <a:solidFill>
                  <a:schemeClr val="bg1"/>
                </a:solidFill>
              </a:rPr>
              <a:t>Unity</a:t>
            </a:r>
            <a:r>
              <a:rPr lang="zh-CN" altLang="en-US" dirty="0">
                <a:solidFill>
                  <a:schemeClr val="bg1"/>
                </a:solidFill>
              </a:rPr>
              <a:t>√ </a:t>
            </a:r>
            <a:r>
              <a:rPr lang="en-US" altLang="zh-CN" dirty="0">
                <a:solidFill>
                  <a:schemeClr val="bg1"/>
                </a:solidFill>
              </a:rPr>
              <a:t>C++</a:t>
            </a:r>
            <a:r>
              <a:rPr lang="zh-CN" altLang="en-US" dirty="0">
                <a:solidFill>
                  <a:schemeClr val="bg1"/>
                </a:solidFill>
              </a:rPr>
              <a:t>√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South China University of Technology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Game Development Engineer from Tencent and </a:t>
            </a:r>
            <a:r>
              <a:rPr lang="en-US" altLang="zh-CN" dirty="0" err="1">
                <a:solidFill>
                  <a:schemeClr val="bg1"/>
                </a:solidFill>
              </a:rPr>
              <a:t>Netease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27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B41466D-BF9E-626C-F3CA-BA78049FB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2" y="893921"/>
            <a:ext cx="5352796" cy="31370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D8CA50-055F-0101-93C6-9CFE6208988F}"/>
              </a:ext>
            </a:extLst>
          </p:cNvPr>
          <p:cNvSpPr txBox="1"/>
          <p:nvPr/>
        </p:nvSpPr>
        <p:spPr>
          <a:xfrm>
            <a:off x="4316452" y="480284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History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0FC90D-F2EE-A2EA-1D58-13A785497334}"/>
              </a:ext>
            </a:extLst>
          </p:cNvPr>
          <p:cNvSpPr txBox="1"/>
          <p:nvPr/>
        </p:nvSpPr>
        <p:spPr>
          <a:xfrm>
            <a:off x="6970302" y="48148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Works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B0FB74-19E4-C7EE-D635-6B783D2DD7A0}"/>
              </a:ext>
            </a:extLst>
          </p:cNvPr>
          <p:cNvSpPr txBox="1"/>
          <p:nvPr/>
        </p:nvSpPr>
        <p:spPr>
          <a:xfrm>
            <a:off x="6970302" y="559474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Hobbies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E2873ED-69B1-B121-6C42-D47279D0364E}"/>
              </a:ext>
            </a:extLst>
          </p:cNvPr>
          <p:cNvSpPr/>
          <p:nvPr/>
        </p:nvSpPr>
        <p:spPr>
          <a:xfrm>
            <a:off x="6096000" y="4814864"/>
            <a:ext cx="665018" cy="369332"/>
          </a:xfrm>
          <a:prstGeom prst="rightArrow">
            <a:avLst>
              <a:gd name="adj1" fmla="val 50000"/>
              <a:gd name="adj2" fmla="val 9251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7378A4-AC1C-5DEF-55A0-34B1EAD56280}"/>
              </a:ext>
            </a:extLst>
          </p:cNvPr>
          <p:cNvSpPr txBox="1"/>
          <p:nvPr/>
        </p:nvSpPr>
        <p:spPr>
          <a:xfrm>
            <a:off x="4313413" y="557471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Academic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96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0DA546-240E-1F5D-0E51-F0666BA8E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6" y="2064858"/>
            <a:ext cx="4784700" cy="27282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D26DAD-D18D-4407-BEFF-A6D8A5EE7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4" y="1186027"/>
            <a:ext cx="4197978" cy="21194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F7B79C-5486-CDB3-8F12-CC2224F39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4" y="3739627"/>
            <a:ext cx="4197978" cy="235681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E3CFA4A-62D5-AC62-3685-8F076779F1DC}"/>
              </a:ext>
            </a:extLst>
          </p:cNvPr>
          <p:cNvSpPr/>
          <p:nvPr/>
        </p:nvSpPr>
        <p:spPr>
          <a:xfrm>
            <a:off x="358865" y="160936"/>
            <a:ext cx="5277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Made by Unity~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113149B8-9E7A-54E6-18ED-12AF0ED5AB45}"/>
              </a:ext>
            </a:extLst>
          </p:cNvPr>
          <p:cNvSpPr/>
          <p:nvPr/>
        </p:nvSpPr>
        <p:spPr>
          <a:xfrm>
            <a:off x="5341675" y="3203689"/>
            <a:ext cx="1394624" cy="690734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8982C0-9FFB-744A-B2FD-1A2E7B14E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48" b="35155"/>
          <a:stretch/>
        </p:blipFill>
        <p:spPr>
          <a:xfrm>
            <a:off x="670999" y="1277849"/>
            <a:ext cx="4634084" cy="23153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8B674A-146A-B3D8-41C9-B91B0F9E1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54" b="34133"/>
          <a:stretch/>
        </p:blipFill>
        <p:spPr>
          <a:xfrm>
            <a:off x="670999" y="3786827"/>
            <a:ext cx="4634084" cy="24062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C6F6FB-CF3B-9291-4188-7EC422BCA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43" y="2583725"/>
            <a:ext cx="5107045" cy="240620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ED42879-804A-7277-D830-7576184ADB97}"/>
              </a:ext>
            </a:extLst>
          </p:cNvPr>
          <p:cNvSpPr/>
          <p:nvPr/>
        </p:nvSpPr>
        <p:spPr>
          <a:xfrm>
            <a:off x="580882" y="160936"/>
            <a:ext cx="4833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Made by UE4~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A78CD99-CC3B-0160-2BCC-7F439DF6B220}"/>
              </a:ext>
            </a:extLst>
          </p:cNvPr>
          <p:cNvSpPr/>
          <p:nvPr/>
        </p:nvSpPr>
        <p:spPr>
          <a:xfrm>
            <a:off x="5438501" y="3361571"/>
            <a:ext cx="1394624" cy="690734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01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FE91474-084F-7F7D-14CD-893D6BE66D8E}"/>
              </a:ext>
            </a:extLst>
          </p:cNvPr>
          <p:cNvSpPr/>
          <p:nvPr/>
        </p:nvSpPr>
        <p:spPr>
          <a:xfrm>
            <a:off x="544015" y="160936"/>
            <a:ext cx="4907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Write Articles~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28AD8B-AA5A-7A9A-36A7-1ED1250B6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" y="1360148"/>
            <a:ext cx="4907115" cy="47413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1CECA12-699E-C2CF-2E50-298C5F0A7B41}"/>
              </a:ext>
            </a:extLst>
          </p:cNvPr>
          <p:cNvSpPr/>
          <p:nvPr/>
        </p:nvSpPr>
        <p:spPr>
          <a:xfrm>
            <a:off x="6380188" y="3499982"/>
            <a:ext cx="21836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Followers: 812</a:t>
            </a:r>
            <a:endParaRPr lang="zh-CN" altLang="en-US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687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B41466D-BF9E-626C-F3CA-BA78049FB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2" y="893921"/>
            <a:ext cx="5352796" cy="31370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D8CA50-055F-0101-93C6-9CFE6208988F}"/>
              </a:ext>
            </a:extLst>
          </p:cNvPr>
          <p:cNvSpPr txBox="1"/>
          <p:nvPr/>
        </p:nvSpPr>
        <p:spPr>
          <a:xfrm>
            <a:off x="4316452" y="480284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History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0FC90D-F2EE-A2EA-1D58-13A785497334}"/>
              </a:ext>
            </a:extLst>
          </p:cNvPr>
          <p:cNvSpPr txBox="1"/>
          <p:nvPr/>
        </p:nvSpPr>
        <p:spPr>
          <a:xfrm>
            <a:off x="6970302" y="48148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Works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B0FB74-19E4-C7EE-D635-6B783D2DD7A0}"/>
              </a:ext>
            </a:extLst>
          </p:cNvPr>
          <p:cNvSpPr txBox="1"/>
          <p:nvPr/>
        </p:nvSpPr>
        <p:spPr>
          <a:xfrm>
            <a:off x="6970302" y="559474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Hobbies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E2873ED-69B1-B121-6C42-D47279D0364E}"/>
              </a:ext>
            </a:extLst>
          </p:cNvPr>
          <p:cNvSpPr/>
          <p:nvPr/>
        </p:nvSpPr>
        <p:spPr>
          <a:xfrm>
            <a:off x="3419602" y="5574713"/>
            <a:ext cx="665018" cy="369332"/>
          </a:xfrm>
          <a:prstGeom prst="rightArrow">
            <a:avLst>
              <a:gd name="adj1" fmla="val 50000"/>
              <a:gd name="adj2" fmla="val 9251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7378A4-AC1C-5DEF-55A0-34B1EAD56280}"/>
              </a:ext>
            </a:extLst>
          </p:cNvPr>
          <p:cNvSpPr txBox="1"/>
          <p:nvPr/>
        </p:nvSpPr>
        <p:spPr>
          <a:xfrm>
            <a:off x="4313413" y="557471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Academic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73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9938C4-35DB-EA24-3D8C-BEE2940DA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98" y="1440674"/>
            <a:ext cx="3444459" cy="43055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DC13D-C5A3-7F4A-E97F-F42FAC8A6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15" y="1440674"/>
            <a:ext cx="5367940" cy="402986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184AFE-08EC-41AF-78CA-F676093C1ED8}"/>
              </a:ext>
            </a:extLst>
          </p:cNvPr>
          <p:cNvSpPr/>
          <p:nvPr/>
        </p:nvSpPr>
        <p:spPr>
          <a:xfrm>
            <a:off x="482003" y="134622"/>
            <a:ext cx="2662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Honor~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427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67</Words>
  <Application>Microsoft Office PowerPoint</Application>
  <PresentationFormat>宽屏</PresentationFormat>
  <Paragraphs>29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丁鹏城</dc:creator>
  <cp:lastModifiedBy>丁 鹏城</cp:lastModifiedBy>
  <cp:revision>9</cp:revision>
  <dcterms:created xsi:type="dcterms:W3CDTF">2022-09-04T11:24:51Z</dcterms:created>
  <dcterms:modified xsi:type="dcterms:W3CDTF">2022-12-03T12:19:50Z</dcterms:modified>
</cp:coreProperties>
</file>